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Heebo Light"/>
      <p:regular r:id="rId21"/>
    </p:embeddedFont>
    <p:embeddedFont>
      <p:font typeface="Heebo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429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Creación de Micromundos: Un Perfil de Tesis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0793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Este perfil de tesis explora la creación de micromundos educativos, aplicando la teoría de videojuegos para experiencias de aprendizaje interactivas. Se analizarán los diferentes elementos del desarrollo, como la organización y codificación de datos, el diseño de cuestionarios y la recolección de datos.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62068"/>
            <a:ext cx="88069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Conclusiones y Próximos Pasos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0382" y="3570446"/>
            <a:ext cx="1448872" cy="907256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705" y="3570446"/>
            <a:ext cx="1448872" cy="907256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1028" y="3570446"/>
            <a:ext cx="1448872" cy="90725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4878824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Este perfil de tesis busca contribuir al campo de la educación y los videojuegos, ofreciendo una base para el desarrollo de micromundos educativos efectivos y atractivos. Los resultados obtenidos serán analizados para identificar las mejores prácticas para el diseño y desarrollo de micromundos, así como para futuras investigaciones.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72273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Micromundos Educativos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Concepto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Un micromundo es un espacio virtual interactivo donde los jugadores exploran conceptos específicos mediante la resolución de problemas o el aprendizaje experimental.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Aplicaciones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Pueden ser utilizados en contextos educativos para crear experiencias de aprendizaje personalizadas y motivantes.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98232"/>
            <a:ext cx="61426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Tratamiento de Datos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023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3904" y="2487335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Categorización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289274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La información se categoriza en "entidades" y "eventos" que representan las acciones y los objetos del mundo virtual.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4023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0339" y="2487335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Etiquetado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2892743"/>
            <a:ext cx="2927747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Los objetos se etiquetan semánticamente como "enemigo", "recurso" o "aliado", y se definen propiedades adicionales como puntos de vida o velocidad.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1502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9376" y="6000036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150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Codificación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40544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La información se transforma en formatos utilizables para algoritmos de videojuegos.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83950"/>
            <a:ext cx="67340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Diseño del Cuestionario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2891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Objetivo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757743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Evaluar la experiencia de aprendizaje de los usuarios.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032891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Temas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75774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Claridad de los objetivos, facilidad de navegación y nivel de inmersión percibido.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032891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Prueba Piloto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75774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Asegurar que las preguntas se comprendan y cumplan con los objetivos del estudio.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21430"/>
            <a:ext cx="61154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Recolección de Datos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87037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Encuestas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154579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 pueden realizar en línea para obtener datos cuantitativos sobre la experiencia del usuario.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487037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Entrevistas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154579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Ofrecen información cualitativa detallada sobre las percepciones y opiniones de los usuarios.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487037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664160"/>
            <a:ext cx="31828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Pruebas de Usabilidad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154579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Permiten observar el comportamiento del usuario mientras interactúa con el micromundo.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01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Limpieza de Datos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089071"/>
            <a:ext cx="30480" cy="51002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58413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3442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58915" y="2429232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315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Identificación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280630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Identificar y eliminar datos irrelevantes o incorrectos.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11789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38779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23673" y="3962995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Documentación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340066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Registrar los datos eliminados y las razones de su exclusión para garantizar la transparencia.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01456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7746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24387" y="5859661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Verificación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23673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Asegurar que los datos finales reflejen con precisión las interacciones y percepciones de los usuarios.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4411028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Teorías Relevantes</a:t>
            </a:r>
            <a:endParaRPr lang="en-US" sz="3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58" y="3508296"/>
            <a:ext cx="882134" cy="14114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791420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Teoría de los Videojuegos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Explora los principios del diseño de videojuegos, como la gamificación y el flujo.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4919782"/>
            <a:ext cx="882134" cy="14114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5096113"/>
            <a:ext cx="338673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Aprendizaje Basado en Juegos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47758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Estudia la aplicación de los videojuegos en contextos educativos para promover la adquisición de conocimientos y habilidades.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6331268"/>
            <a:ext cx="882134" cy="14114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6507599"/>
            <a:ext cx="2257306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Diseño Instruccional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889075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Aplica principios de diseño para crear experiencias de aprendizaje efectivas y significativas.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6638" y="702588"/>
            <a:ext cx="5337929" cy="648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Marco Metodológico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26638" y="1766649"/>
            <a:ext cx="1647111" cy="1196221"/>
          </a:xfrm>
          <a:prstGeom prst="roundRect">
            <a:avLst>
              <a:gd name="adj" fmla="val 729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41784" y="2157055"/>
            <a:ext cx="93702" cy="415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2581275" y="1974175"/>
            <a:ext cx="2595324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Enfoque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2581275" y="2423160"/>
            <a:ext cx="5742742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 puede optar por un enfoque cuantitativo, cualitativo o mixto.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477453" y="2953345"/>
            <a:ext cx="11322606" cy="11430"/>
          </a:xfrm>
          <a:prstGeom prst="roundRect">
            <a:avLst>
              <a:gd name="adj" fmla="val 762964"/>
            </a:avLst>
          </a:prstGeom>
          <a:solidFill>
            <a:srgbClr val="4A2C85"/>
          </a:solidFill>
          <a:ln/>
        </p:spPr>
      </p:sp>
      <p:sp>
        <p:nvSpPr>
          <p:cNvPr id="8" name="Shape 6"/>
          <p:cNvSpPr/>
          <p:nvPr/>
        </p:nvSpPr>
        <p:spPr>
          <a:xfrm>
            <a:off x="726638" y="3066574"/>
            <a:ext cx="3294221" cy="1196221"/>
          </a:xfrm>
          <a:prstGeom prst="roundRect">
            <a:avLst>
              <a:gd name="adj" fmla="val 729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941784" y="3456980"/>
            <a:ext cx="147399" cy="415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4228386" y="3274100"/>
            <a:ext cx="2595324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Diseño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4228386" y="3723084"/>
            <a:ext cx="865917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 puede utilizar un diseño experimental, cuasi-experimental, descriptivo, o un diseño de casos.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124563" y="4253270"/>
            <a:ext cx="9675495" cy="11430"/>
          </a:xfrm>
          <a:prstGeom prst="roundRect">
            <a:avLst>
              <a:gd name="adj" fmla="val 762964"/>
            </a:avLst>
          </a:prstGeom>
          <a:solidFill>
            <a:srgbClr val="4A2C85"/>
          </a:solidFill>
          <a:ln/>
        </p:spPr>
      </p:sp>
      <p:sp>
        <p:nvSpPr>
          <p:cNvPr id="13" name="Shape 11"/>
          <p:cNvSpPr/>
          <p:nvPr/>
        </p:nvSpPr>
        <p:spPr>
          <a:xfrm>
            <a:off x="726638" y="4366498"/>
            <a:ext cx="4941332" cy="1528405"/>
          </a:xfrm>
          <a:prstGeom prst="roundRect">
            <a:avLst>
              <a:gd name="adj" fmla="val 570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41784" y="4922996"/>
            <a:ext cx="146328" cy="415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5875496" y="4574024"/>
            <a:ext cx="2595324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Participantes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5875496" y="5023009"/>
            <a:ext cx="7820739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 seleccionará una muestra representativa de participantes, como estudiantes, profesores o diseñadores de videojuegos.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771674" y="5885378"/>
            <a:ext cx="8028384" cy="11430"/>
          </a:xfrm>
          <a:prstGeom prst="roundRect">
            <a:avLst>
              <a:gd name="adj" fmla="val 762964"/>
            </a:avLst>
          </a:prstGeom>
          <a:solidFill>
            <a:srgbClr val="4A2C85"/>
          </a:solidFill>
          <a:ln/>
        </p:spPr>
      </p:sp>
      <p:sp>
        <p:nvSpPr>
          <p:cNvPr id="18" name="Shape 16"/>
          <p:cNvSpPr/>
          <p:nvPr/>
        </p:nvSpPr>
        <p:spPr>
          <a:xfrm>
            <a:off x="726638" y="5998607"/>
            <a:ext cx="6588562" cy="1528405"/>
          </a:xfrm>
          <a:prstGeom prst="roundRect">
            <a:avLst>
              <a:gd name="adj" fmla="val 570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941784" y="6555105"/>
            <a:ext cx="171569" cy="415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000" dirty="0"/>
          </a:p>
        </p:txBody>
      </p:sp>
      <p:sp>
        <p:nvSpPr>
          <p:cNvPr id="20" name="Text 18"/>
          <p:cNvSpPr/>
          <p:nvPr/>
        </p:nvSpPr>
        <p:spPr>
          <a:xfrm>
            <a:off x="7522726" y="6206133"/>
            <a:ext cx="2595324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Instrumentos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7522726" y="6655118"/>
            <a:ext cx="6173510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 utilizarán instrumentos de recolección de datos como cuestionarios, entrevistas, observaciones, o análisis de registros.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5813"/>
            <a:ext cx="77516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Desarrollo del Micromundo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8101"/>
            <a:ext cx="4120753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36489" y="5839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Diseño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330315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 utilizarán herramientas de desarrollo de juegos como Unity o Unreal Engine.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54704" y="4808101"/>
            <a:ext cx="4120872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5839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Características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54704" y="6330315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 definirá el contenido educativo, la jugabilidad, la interfaz de usuario y la estética.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715738" y="4808101"/>
            <a:ext cx="4120753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58438" y="5839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Evaluación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5738" y="6330315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 analizará el impacto del micromundo en el aprendizaje, la motivación y el engagement de los usuarios.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2024-12-12T18:56:04Z</dcterms:created>
  <dcterms:modified xsi:type="dcterms:W3CDTF">2024-12-12T18:56:04Z</dcterms:modified>
</cp:coreProperties>
</file>